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0287000" cy="10287000"/>
  <p:notesSz cx="6858000" cy="9144000"/>
  <p:embeddedFontLst>
    <p:embeddedFont>
      <p:font typeface="Roboto" panose="02000000000000000000" pitchFamily="2" charset="0"/>
      <p:bold r:id="rId4"/>
      <p:boldItalic r:id="rId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>
        <p:scale>
          <a:sx n="37" d="100"/>
          <a:sy n="37" d="100"/>
        </p:scale>
        <p:origin x="2722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Personalizar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Roboto</vt:lpstr>
      <vt:lpstr>Simple Light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5</cp:revision>
  <dcterms:modified xsi:type="dcterms:W3CDTF">2024-08-09T10:58:09Z</dcterms:modified>
</cp:coreProperties>
</file>